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68" r:id="rId11"/>
    <p:sldId id="269" r:id="rId12"/>
    <p:sldId id="27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732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875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68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085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855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53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712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486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30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33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13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721B6-8272-42CE-8224-0D58B5A75058}" type="datetimeFigureOut">
              <a:rPr lang="ru-RU" smtClean="0"/>
              <a:t>16.05.2022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EC3C30-7D7C-496D-A4AD-4B79DF4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6642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893964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14530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493047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679187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737177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96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82868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699716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054682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749381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718894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8088732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0520723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2022-05-16T18:15:13Z</dcterms:created>
  <dcterms:modified xsi:type="dcterms:W3CDTF">2022-05-16T18:28:49Z</dcterms:modified>
</cp:coreProperties>
</file>